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50" r:id="rId4"/>
    <p:sldId id="1142" r:id="rId5"/>
    <p:sldId id="1143" r:id="rId6"/>
    <p:sldId id="1144" r:id="rId7"/>
    <p:sldId id="1145" r:id="rId8"/>
    <p:sldId id="1146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080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讨论了人们使用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创作图书的现象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并呈现了不同人群对这一现象的看法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670" y="1506666"/>
            <a:ext cx="9030032" cy="1152128"/>
          </a:xfrm>
          <a:prstGeom prst="rect">
            <a:avLst/>
          </a:prstGeom>
        </p:spPr>
      </p:pic>
      <p:pic>
        <p:nvPicPr>
          <p:cNvPr id="4" name="语篇导航-DA.eps" descr="id:21474885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1271" y="2888637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5250" y="1399703"/>
            <a:ext cx="7200000" cy="46619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17" y="908720"/>
            <a:ext cx="1806533" cy="51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48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59856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growing number of people are using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 AI program, to create books for sale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 recently, Brett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imagined he could be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learning about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 that he had a good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 of writing a book finally seemed possible,” said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postman in New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I could do this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the AI program,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created a 30-page picture book in a few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offered it for sale in January through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Amazon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has made me less than $100,”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may not sound like much, it is enough to make him want to create other books using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Kamil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Bane told his wife that he could make a book in less than one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actually really simple,” 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surprised at how fast it went from an idea to publishing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Mark Dawson, a famous writer, was quick to call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-aided novels “dull”, which means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said,“If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book gets bad reviews because the writing is dull, then it’s quickly going to the bottom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Rasenberger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member of a writer’s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said,“This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something we really need to think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will pour into the market and a lot of writers are going to be out of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Brett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famous writer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postman in the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worker of Amazon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programmer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14908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“Schickler,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postman in New York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,Brett Schickler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是美国的一名邮递员。故选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这句话中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postman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的同位语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补充说明此人的职业。</a:t>
            </a:r>
            <a:endParaRPr lang="zh-CN" altLang="zh-CN" sz="9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8538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7319342" y="4798849"/>
            <a:ext cx="576064" cy="45478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10630" y="15395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Brett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made much money with AI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Brett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plans to create a book once a month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Brett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keep writing books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Brett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dreamed of being a writer since he was young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4727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“While that may not sound like much, it is enough to make him want to create other books using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虽然收入不多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但这足以让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Schickler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想继续用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创作其他书籍。故选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4731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Kamil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Bane feel surprised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writers lost their jobs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create books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sold the most books in the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written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interesting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416922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was surprised at how fast it went from an idea to publishing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Kamil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惊讶的是从构思到出版的速度之快。故选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3126" y="15192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321050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Mary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Rasenberger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about writers’ jobs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21050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态度判断题。根据最后一段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something we really need to think about...a lot of writers are going to be out of work.”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,Mary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Rasenberger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对作家的工作前景感到担忧。故选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3126" y="195864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335</Words>
  <Application>Microsoft Office PowerPoint</Application>
  <PresentationFormat>自定义</PresentationFormat>
  <Paragraphs>34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2025-09-17T14:13:56Z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